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993" r:id="rId3"/>
    <p:sldId id="1077" r:id="rId4"/>
    <p:sldId id="350" r:id="rId5"/>
    <p:sldId id="991" r:id="rId6"/>
    <p:sldId id="994" r:id="rId7"/>
    <p:sldId id="995" r:id="rId8"/>
    <p:sldId id="996" r:id="rId9"/>
    <p:sldId id="997" r:id="rId10"/>
    <p:sldId id="1003" r:id="rId11"/>
    <p:sldId id="1025" r:id="rId12"/>
    <p:sldId id="1046" r:id="rId13"/>
    <p:sldId id="1029" r:id="rId14"/>
    <p:sldId id="540" r:id="rId15"/>
    <p:sldId id="984" r:id="rId16"/>
    <p:sldId id="985" r:id="rId17"/>
    <p:sldId id="260" r:id="rId18"/>
    <p:sldId id="1011" r:id="rId19"/>
    <p:sldId id="1010" r:id="rId20"/>
    <p:sldId id="1045" r:id="rId21"/>
    <p:sldId id="1015" r:id="rId22"/>
    <p:sldId id="1042" r:id="rId23"/>
    <p:sldId id="1016" r:id="rId24"/>
    <p:sldId id="1031" r:id="rId25"/>
    <p:sldId id="1018" r:id="rId26"/>
    <p:sldId id="1032" r:id="rId27"/>
    <p:sldId id="1039" r:id="rId28"/>
    <p:sldId id="1034" r:id="rId29"/>
    <p:sldId id="1044" r:id="rId30"/>
    <p:sldId id="1033" r:id="rId31"/>
    <p:sldId id="1023" r:id="rId32"/>
    <p:sldId id="1021" r:id="rId33"/>
    <p:sldId id="1043" r:id="rId34"/>
    <p:sldId id="1037" r:id="rId35"/>
    <p:sldId id="1035" r:id="rId36"/>
    <p:sldId id="1036" r:id="rId37"/>
    <p:sldId id="1038" r:id="rId38"/>
    <p:sldId id="1040" r:id="rId39"/>
    <p:sldId id="1041" r:id="rId40"/>
    <p:sldId id="1050" r:id="rId41"/>
    <p:sldId id="1065" r:id="rId42"/>
    <p:sldId id="1066" r:id="rId43"/>
    <p:sldId id="1068" r:id="rId44"/>
    <p:sldId id="1069" r:id="rId45"/>
    <p:sldId id="1070" r:id="rId46"/>
    <p:sldId id="1072" r:id="rId47"/>
    <p:sldId id="1064" r:id="rId48"/>
    <p:sldId id="10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3: due on </a:t>
            </a:r>
            <a:r>
              <a:rPr lang="en-US" b="1" dirty="0"/>
              <a:t>Oct 19 </a:t>
            </a:r>
            <a:r>
              <a:rPr lang="en-US" dirty="0"/>
              <a:t>(Wednesday)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36108</TotalTime>
  <Words>3333</Words>
  <Application>Microsoft Macintosh PowerPoint</Application>
  <PresentationFormat>Widescreen</PresentationFormat>
  <Paragraphs>957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3379</cp:revision>
  <cp:lastPrinted>2020-02-13T16:58:38Z</cp:lastPrinted>
  <dcterms:created xsi:type="dcterms:W3CDTF">2017-08-24T15:35:37Z</dcterms:created>
  <dcterms:modified xsi:type="dcterms:W3CDTF">2022-10-17T02:16:52Z</dcterms:modified>
</cp:coreProperties>
</file>